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6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59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4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38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96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87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250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57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40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99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433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0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FD16C-E5D3-43C1-A4AE-1B2346134161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E358A-A59D-45F9-B962-543A25A815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78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784D86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4038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DENZEN COMPUTERS</dc:creator>
  <cp:lastModifiedBy>DENZEN COMPUTERS</cp:lastModifiedBy>
  <cp:revision>1</cp:revision>
  <dcterms:created xsi:type="dcterms:W3CDTF">2026-01-15T18:57:47Z</dcterms:created>
  <dcterms:modified xsi:type="dcterms:W3CDTF">2026-01-15T18:58:06Z</dcterms:modified>
</cp:coreProperties>
</file>

<file path=docProps/thumbnail.jpeg>
</file>